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ourier Prime" charset="1" panose="00000509000000000000"/>
      <p:regular r:id="rId12"/>
    </p:embeddedFont>
    <p:embeddedFont>
      <p:font typeface="Courier Prime Bold" charset="1" panose="00000809000000000000"/>
      <p:regular r:id="rId13"/>
    </p:embeddedFont>
    <p:embeddedFont>
      <p:font typeface="Courier Prime Italics" charset="1" panose="00000509000000000000"/>
      <p:regular r:id="rId14"/>
    </p:embeddedFont>
    <p:embeddedFont>
      <p:font typeface="Courier Prime Bold Italics" charset="1" panose="00000809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8200" y="1637045"/>
            <a:ext cx="15402100" cy="7418473"/>
            <a:chOff x="0" y="0"/>
            <a:chExt cx="1687521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7521" cy="812800"/>
            </a:xfrm>
            <a:custGeom>
              <a:avLst/>
              <a:gdLst/>
              <a:ahLst/>
              <a:cxnLst/>
              <a:rect r="r" b="b" t="t" l="l"/>
              <a:pathLst>
                <a:path h="812800" w="1687521">
                  <a:moveTo>
                    <a:pt x="0" y="0"/>
                  </a:moveTo>
                  <a:lnTo>
                    <a:pt x="1687521" y="0"/>
                  </a:lnTo>
                  <a:lnTo>
                    <a:pt x="168752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1687521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37701" y="1231482"/>
            <a:ext cx="15494396" cy="7418473"/>
            <a:chOff x="0" y="0"/>
            <a:chExt cx="1697633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97633" cy="812800"/>
            </a:xfrm>
            <a:custGeom>
              <a:avLst/>
              <a:gdLst/>
              <a:ahLst/>
              <a:cxnLst/>
              <a:rect r="r" b="b" t="t" l="l"/>
              <a:pathLst>
                <a:path h="812800" w="1697633">
                  <a:moveTo>
                    <a:pt x="0" y="0"/>
                  </a:moveTo>
                  <a:lnTo>
                    <a:pt x="1697633" y="0"/>
                  </a:lnTo>
                  <a:lnTo>
                    <a:pt x="169763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1697633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3973070" y="1288632"/>
            <a:ext cx="2587577" cy="1453889"/>
          </a:xfrm>
          <a:custGeom>
            <a:avLst/>
            <a:gdLst/>
            <a:ahLst/>
            <a:cxnLst/>
            <a:rect r="r" b="b" t="t" l="l"/>
            <a:pathLst>
              <a:path h="1453889" w="2587577">
                <a:moveTo>
                  <a:pt x="0" y="0"/>
                </a:moveTo>
                <a:lnTo>
                  <a:pt x="2587577" y="0"/>
                </a:lnTo>
                <a:lnTo>
                  <a:pt x="2587577" y="1453889"/>
                </a:lnTo>
                <a:lnTo>
                  <a:pt x="0" y="14538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902659" y="3142081"/>
            <a:ext cx="12893180" cy="331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0"/>
              </a:lnSpc>
            </a:pPr>
            <a:r>
              <a:rPr lang="en-US" sz="5000">
                <a:solidFill>
                  <a:srgbClr val="000000"/>
                </a:solidFill>
                <a:latin typeface="Oswald Bold"/>
              </a:rPr>
              <a:t>WHY ARE EFFECTIVE PRESENTATION SKILLS CRUCIAL FOR COMPUTER SCIENTISTS AND SOFTWARE ENGINEERS?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29547" y="7902150"/>
            <a:ext cx="4986163" cy="29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81"/>
              </a:lnSpc>
            </a:pPr>
            <a:r>
              <a:rPr lang="en-US" sz="1759">
                <a:solidFill>
                  <a:srgbClr val="000000"/>
                </a:solidFill>
                <a:latin typeface="Arimo"/>
              </a:rPr>
              <a:t>Group - 06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766214" y="-745838"/>
            <a:ext cx="19820428" cy="4750761"/>
          </a:xfrm>
          <a:custGeom>
            <a:avLst/>
            <a:gdLst/>
            <a:ahLst/>
            <a:cxnLst/>
            <a:rect r="r" b="b" t="t" l="l"/>
            <a:pathLst>
              <a:path h="4750761" w="19820428">
                <a:moveTo>
                  <a:pt x="19820428" y="0"/>
                </a:moveTo>
                <a:lnTo>
                  <a:pt x="0" y="0"/>
                </a:lnTo>
                <a:lnTo>
                  <a:pt x="0" y="4750761"/>
                </a:lnTo>
                <a:lnTo>
                  <a:pt x="19820428" y="4750761"/>
                </a:lnTo>
                <a:lnTo>
                  <a:pt x="19820428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 l="0" t="-37529" r="0" b="-1404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02763" y="3536320"/>
            <a:ext cx="15656537" cy="6005780"/>
            <a:chOff x="0" y="0"/>
            <a:chExt cx="3097611" cy="11882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97611" cy="1188230"/>
            </a:xfrm>
            <a:custGeom>
              <a:avLst/>
              <a:gdLst/>
              <a:ahLst/>
              <a:cxnLst/>
              <a:rect r="r" b="b" t="t" l="l"/>
              <a:pathLst>
                <a:path h="1188230" w="3097611">
                  <a:moveTo>
                    <a:pt x="0" y="0"/>
                  </a:moveTo>
                  <a:lnTo>
                    <a:pt x="3097611" y="0"/>
                  </a:lnTo>
                  <a:lnTo>
                    <a:pt x="3097611" y="1188230"/>
                  </a:lnTo>
                  <a:lnTo>
                    <a:pt x="0" y="1188230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3097611" cy="1283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76140" y="3216136"/>
            <a:ext cx="15600924" cy="5913725"/>
            <a:chOff x="0" y="0"/>
            <a:chExt cx="3086608" cy="11700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6608" cy="1170017"/>
            </a:xfrm>
            <a:custGeom>
              <a:avLst/>
              <a:gdLst/>
              <a:ahLst/>
              <a:cxnLst/>
              <a:rect r="r" b="b" t="t" l="l"/>
              <a:pathLst>
                <a:path h="1170017" w="3086608">
                  <a:moveTo>
                    <a:pt x="0" y="0"/>
                  </a:moveTo>
                  <a:lnTo>
                    <a:pt x="3086608" y="0"/>
                  </a:lnTo>
                  <a:lnTo>
                    <a:pt x="3086608" y="1170017"/>
                  </a:lnTo>
                  <a:lnTo>
                    <a:pt x="0" y="11700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3086608" cy="1265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96462" y="3756149"/>
            <a:ext cx="1224101" cy="122410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903338" y="5449106"/>
            <a:ext cx="1224101" cy="122410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903338" y="7142062"/>
            <a:ext cx="1224101" cy="122410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352158" y="3756149"/>
            <a:ext cx="1224101" cy="122410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0" y="1281542"/>
            <a:ext cx="18288000" cy="1694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630"/>
              </a:lnSpc>
              <a:spcBef>
                <a:spcPct val="0"/>
              </a:spcBef>
            </a:pPr>
            <a:r>
              <a:rPr lang="en-US" sz="13021">
                <a:solidFill>
                  <a:srgbClr val="FEBA32"/>
                </a:solidFill>
                <a:latin typeface="Oswald Bold"/>
              </a:rPr>
              <a:t>CONTENT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8512" y="3969898"/>
            <a:ext cx="1169846" cy="825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2"/>
              </a:lnSpc>
            </a:pPr>
            <a:r>
              <a:rPr lang="en-US" sz="5729">
                <a:solidFill>
                  <a:srgbClr val="000000"/>
                </a:solidFill>
                <a:latin typeface="Oswald Bold"/>
              </a:rPr>
              <a:t>01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515389" y="5672379"/>
            <a:ext cx="1169846" cy="825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2"/>
              </a:lnSpc>
            </a:pPr>
            <a:r>
              <a:rPr lang="en-US" sz="5729">
                <a:solidFill>
                  <a:srgbClr val="000000"/>
                </a:solidFill>
                <a:latin typeface="Oswald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15389" y="7365336"/>
            <a:ext cx="1169846" cy="825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2"/>
              </a:lnSpc>
            </a:pPr>
            <a:r>
              <a:rPr lang="en-US" sz="5729">
                <a:solidFill>
                  <a:srgbClr val="000000"/>
                </a:solidFill>
                <a:latin typeface="Oswald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964209" y="4024231"/>
            <a:ext cx="1169846" cy="825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2"/>
              </a:lnSpc>
            </a:pPr>
            <a:r>
              <a:rPr lang="en-US" sz="5729">
                <a:solidFill>
                  <a:srgbClr val="000000"/>
                </a:solidFill>
                <a:latin typeface="Oswald Bold"/>
              </a:rPr>
              <a:t>04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503618" y="4195798"/>
            <a:ext cx="4481467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Oswald"/>
              </a:rPr>
              <a:t>INTRODUCTION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510495" y="5564904"/>
            <a:ext cx="3551472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Oswald"/>
              </a:rPr>
              <a:t>WHY IS A PRESENTATION SKILLS CONSIDERED IMPORTANT?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10495" y="7424548"/>
            <a:ext cx="3551472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Oswald"/>
              </a:rPr>
              <a:t>WHAT MAKES A PRESENTATION SUCCESSFUL?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959315" y="4250130"/>
            <a:ext cx="4429961" cy="34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2400">
                <a:solidFill>
                  <a:srgbClr val="000000"/>
                </a:solidFill>
                <a:latin typeface="Oswa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53556" y="0"/>
            <a:ext cx="7134444" cy="10287000"/>
            <a:chOff x="0" y="0"/>
            <a:chExt cx="9512593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967" r="0" b="1967"/>
            <a:stretch>
              <a:fillRect/>
            </a:stretch>
          </p:blipFill>
          <p:spPr>
            <a:xfrm flipH="false" flipV="false">
              <a:off x="0" y="0"/>
              <a:ext cx="9512593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439199" y="1692342"/>
            <a:ext cx="11743947" cy="7418473"/>
            <a:chOff x="0" y="0"/>
            <a:chExt cx="1286718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86718" cy="812800"/>
            </a:xfrm>
            <a:custGeom>
              <a:avLst/>
              <a:gdLst/>
              <a:ahLst/>
              <a:cxnLst/>
              <a:rect r="r" b="b" t="t" l="l"/>
              <a:pathLst>
                <a:path h="812800" w="1286718">
                  <a:moveTo>
                    <a:pt x="0" y="0"/>
                  </a:moveTo>
                  <a:lnTo>
                    <a:pt x="1286718" y="0"/>
                  </a:lnTo>
                  <a:lnTo>
                    <a:pt x="128671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1286718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286779"/>
            <a:ext cx="11743947" cy="7418473"/>
            <a:chOff x="0" y="0"/>
            <a:chExt cx="1286718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6718" cy="812800"/>
            </a:xfrm>
            <a:custGeom>
              <a:avLst/>
              <a:gdLst/>
              <a:ahLst/>
              <a:cxnLst/>
              <a:rect r="r" b="b" t="t" l="l"/>
              <a:pathLst>
                <a:path h="812800" w="1286718">
                  <a:moveTo>
                    <a:pt x="0" y="0"/>
                  </a:moveTo>
                  <a:lnTo>
                    <a:pt x="1286718" y="0"/>
                  </a:lnTo>
                  <a:lnTo>
                    <a:pt x="128671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1286718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30968" y="4012873"/>
            <a:ext cx="10588692" cy="3574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4056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Arimo"/>
              </a:rPr>
              <a:t>In computer science and software engineering, effective presentation skills are indispensable.</a:t>
            </a:r>
          </a:p>
          <a:p>
            <a:pPr marL="518160" indent="-259080" lvl="1">
              <a:lnSpc>
                <a:spcPts val="4056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Arimo"/>
              </a:rPr>
              <a:t>Professionals must articulate intricate concepts to diverse stakeholders.</a:t>
            </a:r>
          </a:p>
          <a:p>
            <a:pPr marL="518160" indent="-259080" lvl="1">
              <a:lnSpc>
                <a:spcPts val="4056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Arimo"/>
              </a:rPr>
              <a:t>Mastery of presentation skills fosters collaboration, garners support, and ensures project success.</a:t>
            </a:r>
          </a:p>
          <a:p>
            <a:pPr algn="l" marL="518160" indent="-259080" lvl="1">
              <a:lnSpc>
                <a:spcPts val="4056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Arimo"/>
              </a:rPr>
              <a:t>This session explores the essentiality of honing these skills for success in the dynamic tech landscape.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5130502" y="7596168"/>
            <a:ext cx="2405333" cy="1828053"/>
          </a:xfrm>
          <a:custGeom>
            <a:avLst/>
            <a:gdLst/>
            <a:ahLst/>
            <a:cxnLst/>
            <a:rect r="r" b="b" t="t" l="l"/>
            <a:pathLst>
              <a:path h="1828053" w="2405333">
                <a:moveTo>
                  <a:pt x="2405332" y="0"/>
                </a:moveTo>
                <a:lnTo>
                  <a:pt x="0" y="0"/>
                </a:lnTo>
                <a:lnTo>
                  <a:pt x="0" y="1828053"/>
                </a:lnTo>
                <a:lnTo>
                  <a:pt x="2405332" y="1828053"/>
                </a:lnTo>
                <a:lnTo>
                  <a:pt x="240533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830968" y="2159919"/>
            <a:ext cx="9634702" cy="1356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24"/>
              </a:lnSpc>
              <a:spcBef>
                <a:spcPct val="0"/>
              </a:spcBef>
            </a:pPr>
            <a:r>
              <a:rPr lang="en-US" sz="10438" strike="noStrike" u="none">
                <a:solidFill>
                  <a:srgbClr val="FEBA32"/>
                </a:solidFill>
                <a:latin typeface="Oswald Bold"/>
              </a:rPr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447948" y="-8132575"/>
            <a:ext cx="3392104" cy="19476059"/>
            <a:chOff x="0" y="0"/>
            <a:chExt cx="1445852" cy="83014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5852" cy="8301484"/>
            </a:xfrm>
            <a:custGeom>
              <a:avLst/>
              <a:gdLst/>
              <a:ahLst/>
              <a:cxnLst/>
              <a:rect r="r" b="b" t="t" l="l"/>
              <a:pathLst>
                <a:path h="8301484" w="1445852">
                  <a:moveTo>
                    <a:pt x="0" y="0"/>
                  </a:moveTo>
                  <a:lnTo>
                    <a:pt x="1445852" y="0"/>
                  </a:lnTo>
                  <a:lnTo>
                    <a:pt x="1445852" y="8301484"/>
                  </a:lnTo>
                  <a:lnTo>
                    <a:pt x="0" y="8301484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445852" cy="8396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H="true">
            <a:off x="3102933" y="6235310"/>
            <a:ext cx="0" cy="8974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>
            <a:off x="7047518" y="6235310"/>
            <a:ext cx="0" cy="8974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1060960" y="6235310"/>
            <a:ext cx="0" cy="8974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H="true">
            <a:off x="15024786" y="6235310"/>
            <a:ext cx="0" cy="89741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1049215" y="7113670"/>
            <a:ext cx="1621008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10" id="10"/>
          <p:cNvGrpSpPr/>
          <p:nvPr/>
        </p:nvGrpSpPr>
        <p:grpSpPr>
          <a:xfrm rot="0">
            <a:off x="2000567" y="4377832"/>
            <a:ext cx="2145883" cy="214588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977976" y="4377832"/>
            <a:ext cx="2145883" cy="214588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955386" y="4377832"/>
            <a:ext cx="2145883" cy="214588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932795" y="4377832"/>
            <a:ext cx="2145883" cy="214588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0" y="-813293"/>
            <a:ext cx="18288000" cy="4114800"/>
          </a:xfrm>
          <a:custGeom>
            <a:avLst/>
            <a:gdLst/>
            <a:ahLst/>
            <a:cxnLst/>
            <a:rect r="r" b="b" t="t" l="l"/>
            <a:pathLst>
              <a:path h="4114800" w="18288000">
                <a:moveTo>
                  <a:pt x="0" y="0"/>
                </a:moveTo>
                <a:lnTo>
                  <a:pt x="18288000" y="0"/>
                </a:lnTo>
                <a:lnTo>
                  <a:pt x="182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l="0" t="-70788" r="0" b="-125507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028700" y="629946"/>
            <a:ext cx="16230600" cy="230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42"/>
              </a:lnSpc>
              <a:spcBef>
                <a:spcPct val="0"/>
              </a:spcBef>
            </a:pPr>
            <a:r>
              <a:rPr lang="en-US" sz="8220">
                <a:solidFill>
                  <a:srgbClr val="000000"/>
                </a:solidFill>
                <a:latin typeface="Oswald Bold"/>
              </a:rPr>
              <a:t>WHY IS A PRESENTATION SKILLS CONSIDERED IMPORTANT?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92565" y="7456722"/>
            <a:ext cx="3582636" cy="670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swald Bold"/>
              </a:rPr>
              <a:t>COMMUNICATION AND SKILLS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88692" y="7621579"/>
            <a:ext cx="3582636" cy="3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swald Bold"/>
              </a:rPr>
              <a:t>PROJECT MANAGEMENT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401256" y="7456722"/>
            <a:ext cx="3582636" cy="670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swald Bold"/>
              </a:rPr>
              <a:t>COLLABORATION AND TEAM WORK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871328" y="7621579"/>
            <a:ext cx="4632094" cy="3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Oswald Bold"/>
              </a:rPr>
              <a:t>CLIENT INTERACTION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047453" y="4722740"/>
            <a:ext cx="2063623" cy="144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>
                <a:solidFill>
                  <a:srgbClr val="F8F8F8"/>
                </a:solidFill>
                <a:latin typeface="Oswald Bold"/>
              </a:rPr>
              <a:t>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020469" y="4722740"/>
            <a:ext cx="2063623" cy="144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>
                <a:solidFill>
                  <a:srgbClr val="F8F8F8"/>
                </a:solidFill>
                <a:latin typeface="Oswald Bold"/>
              </a:rPr>
              <a:t>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010098" y="4722740"/>
            <a:ext cx="2063623" cy="144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>
                <a:solidFill>
                  <a:srgbClr val="F8F8F8"/>
                </a:solidFill>
                <a:latin typeface="Oswald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946786" y="4722740"/>
            <a:ext cx="2063623" cy="144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>
                <a:solidFill>
                  <a:srgbClr val="F8F8F8"/>
                </a:solidFill>
                <a:latin typeface="Oswald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333" r="0" b="-1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475665"/>
            <a:ext cx="3680135" cy="368013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4148" y="0"/>
                  </a:moveTo>
                  <a:lnTo>
                    <a:pt x="728652" y="0"/>
                  </a:lnTo>
                  <a:cubicBezTo>
                    <a:pt x="750969" y="0"/>
                    <a:pt x="772373" y="8866"/>
                    <a:pt x="788154" y="24646"/>
                  </a:cubicBezTo>
                  <a:cubicBezTo>
                    <a:pt x="803934" y="40427"/>
                    <a:pt x="812800" y="61831"/>
                    <a:pt x="812800" y="84148"/>
                  </a:cubicBezTo>
                  <a:lnTo>
                    <a:pt x="812800" y="728652"/>
                  </a:lnTo>
                  <a:cubicBezTo>
                    <a:pt x="812800" y="750969"/>
                    <a:pt x="803934" y="772373"/>
                    <a:pt x="788154" y="788154"/>
                  </a:cubicBezTo>
                  <a:cubicBezTo>
                    <a:pt x="772373" y="803934"/>
                    <a:pt x="750969" y="812800"/>
                    <a:pt x="728652" y="812800"/>
                  </a:cubicBezTo>
                  <a:lnTo>
                    <a:pt x="84148" y="812800"/>
                  </a:lnTo>
                  <a:cubicBezTo>
                    <a:pt x="61831" y="812800"/>
                    <a:pt x="40427" y="803934"/>
                    <a:pt x="24646" y="788154"/>
                  </a:cubicBezTo>
                  <a:cubicBezTo>
                    <a:pt x="8866" y="772373"/>
                    <a:pt x="0" y="750969"/>
                    <a:pt x="0" y="728652"/>
                  </a:cubicBezTo>
                  <a:lnTo>
                    <a:pt x="0" y="84148"/>
                  </a:lnTo>
                  <a:cubicBezTo>
                    <a:pt x="0" y="61831"/>
                    <a:pt x="8866" y="40427"/>
                    <a:pt x="24646" y="24646"/>
                  </a:cubicBezTo>
                  <a:cubicBezTo>
                    <a:pt x="40427" y="8866"/>
                    <a:pt x="61831" y="0"/>
                    <a:pt x="84148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075971" y="4365550"/>
            <a:ext cx="2415142" cy="241514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96167" y="0"/>
                  </a:moveTo>
                  <a:lnTo>
                    <a:pt x="716633" y="0"/>
                  </a:lnTo>
                  <a:cubicBezTo>
                    <a:pt x="769744" y="0"/>
                    <a:pt x="812800" y="43056"/>
                    <a:pt x="812800" y="96167"/>
                  </a:cubicBezTo>
                  <a:lnTo>
                    <a:pt x="812800" y="716633"/>
                  </a:lnTo>
                  <a:cubicBezTo>
                    <a:pt x="812800" y="769744"/>
                    <a:pt x="769744" y="812800"/>
                    <a:pt x="716633" y="812800"/>
                  </a:cubicBezTo>
                  <a:lnTo>
                    <a:pt x="96167" y="812800"/>
                  </a:lnTo>
                  <a:cubicBezTo>
                    <a:pt x="43056" y="812800"/>
                    <a:pt x="0" y="769744"/>
                    <a:pt x="0" y="716633"/>
                  </a:cubicBezTo>
                  <a:lnTo>
                    <a:pt x="0" y="96167"/>
                  </a:lnTo>
                  <a:cubicBezTo>
                    <a:pt x="0" y="43056"/>
                    <a:pt x="43056" y="0"/>
                    <a:pt x="96167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242043" y="6932874"/>
            <a:ext cx="2627389" cy="262738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8399" y="0"/>
                  </a:moveTo>
                  <a:lnTo>
                    <a:pt x="724401" y="0"/>
                  </a:lnTo>
                  <a:cubicBezTo>
                    <a:pt x="773223" y="0"/>
                    <a:pt x="812800" y="39577"/>
                    <a:pt x="812800" y="88399"/>
                  </a:cubicBezTo>
                  <a:lnTo>
                    <a:pt x="812800" y="724401"/>
                  </a:lnTo>
                  <a:cubicBezTo>
                    <a:pt x="812800" y="773223"/>
                    <a:pt x="773223" y="812800"/>
                    <a:pt x="724401" y="812800"/>
                  </a:cubicBezTo>
                  <a:lnTo>
                    <a:pt x="88399" y="812800"/>
                  </a:lnTo>
                  <a:cubicBezTo>
                    <a:pt x="39577" y="812800"/>
                    <a:pt x="0" y="773223"/>
                    <a:pt x="0" y="724401"/>
                  </a:cubicBezTo>
                  <a:lnTo>
                    <a:pt x="0" y="88399"/>
                  </a:lnTo>
                  <a:cubicBezTo>
                    <a:pt x="0" y="39577"/>
                    <a:pt x="39577" y="0"/>
                    <a:pt x="88399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474400" y="3480706"/>
            <a:ext cx="1994958" cy="1994958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16422" y="0"/>
                  </a:moveTo>
                  <a:lnTo>
                    <a:pt x="696378" y="0"/>
                  </a:lnTo>
                  <a:cubicBezTo>
                    <a:pt x="727255" y="0"/>
                    <a:pt x="756867" y="12266"/>
                    <a:pt x="778701" y="34099"/>
                  </a:cubicBezTo>
                  <a:cubicBezTo>
                    <a:pt x="800534" y="55933"/>
                    <a:pt x="812800" y="85545"/>
                    <a:pt x="812800" y="116422"/>
                  </a:cubicBezTo>
                  <a:lnTo>
                    <a:pt x="812800" y="696378"/>
                  </a:lnTo>
                  <a:cubicBezTo>
                    <a:pt x="812800" y="727255"/>
                    <a:pt x="800534" y="756867"/>
                    <a:pt x="778701" y="778701"/>
                  </a:cubicBezTo>
                  <a:cubicBezTo>
                    <a:pt x="756867" y="800534"/>
                    <a:pt x="727255" y="812800"/>
                    <a:pt x="696378" y="812800"/>
                  </a:cubicBezTo>
                  <a:lnTo>
                    <a:pt x="116422" y="812800"/>
                  </a:lnTo>
                  <a:cubicBezTo>
                    <a:pt x="85545" y="812800"/>
                    <a:pt x="55933" y="800534"/>
                    <a:pt x="34099" y="778701"/>
                  </a:cubicBezTo>
                  <a:cubicBezTo>
                    <a:pt x="12266" y="756867"/>
                    <a:pt x="0" y="727255"/>
                    <a:pt x="0" y="696378"/>
                  </a:cubicBezTo>
                  <a:lnTo>
                    <a:pt x="0" y="116422"/>
                  </a:lnTo>
                  <a:cubicBezTo>
                    <a:pt x="0" y="85545"/>
                    <a:pt x="12266" y="55933"/>
                    <a:pt x="34099" y="34099"/>
                  </a:cubicBezTo>
                  <a:cubicBezTo>
                    <a:pt x="55933" y="12266"/>
                    <a:pt x="85545" y="0"/>
                    <a:pt x="116422" y="0"/>
                  </a:cubicBez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741464" y="-463520"/>
            <a:ext cx="13668156" cy="4476022"/>
            <a:chOff x="0" y="0"/>
            <a:chExt cx="1419916" cy="46499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19916" cy="464992"/>
            </a:xfrm>
            <a:custGeom>
              <a:avLst/>
              <a:gdLst/>
              <a:ahLst/>
              <a:cxnLst/>
              <a:rect r="r" b="b" t="t" l="l"/>
              <a:pathLst>
                <a:path h="464992" w="1419916">
                  <a:moveTo>
                    <a:pt x="0" y="0"/>
                  </a:moveTo>
                  <a:lnTo>
                    <a:pt x="1419916" y="0"/>
                  </a:lnTo>
                  <a:lnTo>
                    <a:pt x="1419916" y="464992"/>
                  </a:lnTo>
                  <a:lnTo>
                    <a:pt x="0" y="464992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419916" cy="560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sp>
        <p:nvSpPr>
          <p:cNvPr name="AutoShape 18" id="18"/>
          <p:cNvSpPr/>
          <p:nvPr/>
        </p:nvSpPr>
        <p:spPr>
          <a:xfrm flipV="true">
            <a:off x="3978344" y="5135225"/>
            <a:ext cx="4506219" cy="2180508"/>
          </a:xfrm>
          <a:prstGeom prst="line">
            <a:avLst/>
          </a:prstGeom>
          <a:ln cap="flat" w="85725">
            <a:solidFill>
              <a:srgbClr val="FEBA3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9144000" y="5475665"/>
            <a:ext cx="3629050" cy="1785200"/>
          </a:xfrm>
          <a:prstGeom prst="line">
            <a:avLst/>
          </a:prstGeom>
          <a:ln cap="flat" w="85725">
            <a:solidFill>
              <a:srgbClr val="FEBA3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V="true">
            <a:off x="12555737" y="4398193"/>
            <a:ext cx="3570702" cy="2901133"/>
          </a:xfrm>
          <a:prstGeom prst="line">
            <a:avLst/>
          </a:prstGeom>
          <a:ln cap="flat" w="85725">
            <a:solidFill>
              <a:srgbClr val="FEBA3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0" y="974159"/>
            <a:ext cx="12773050" cy="205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66"/>
              </a:lnSpc>
              <a:spcBef>
                <a:spcPct val="0"/>
              </a:spcBef>
            </a:pPr>
            <a:r>
              <a:rPr lang="en-US" sz="7333">
                <a:solidFill>
                  <a:srgbClr val="000000"/>
                </a:solidFill>
                <a:latin typeface="Oswald Bold"/>
              </a:rPr>
              <a:t>WHAT MAKES A PRESENTATION SUCCESFUL?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6809267"/>
            <a:ext cx="3680135" cy="1053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16"/>
              </a:lnSpc>
              <a:spcBef>
                <a:spcPct val="0"/>
              </a:spcBef>
            </a:pPr>
            <a:r>
              <a:rPr lang="en-US" sz="3742">
                <a:solidFill>
                  <a:srgbClr val="000000"/>
                </a:solidFill>
                <a:latin typeface="Oswald"/>
              </a:rPr>
              <a:t>ORGANIZE YOUR CONTENT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075971" y="5247059"/>
            <a:ext cx="2415142" cy="68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01"/>
              </a:lnSpc>
              <a:spcBef>
                <a:spcPct val="0"/>
              </a:spcBef>
            </a:pPr>
            <a:r>
              <a:rPr lang="en-US" sz="2455">
                <a:solidFill>
                  <a:srgbClr val="000000"/>
                </a:solidFill>
                <a:latin typeface="Oswald"/>
              </a:rPr>
              <a:t>LIMIT TEXT ON SLIDES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242043" y="7920507"/>
            <a:ext cx="2627389" cy="680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1"/>
              </a:lnSpc>
            </a:pPr>
            <a:r>
              <a:rPr lang="en-US" sz="2455">
                <a:solidFill>
                  <a:srgbClr val="000000"/>
                </a:solidFill>
                <a:latin typeface="Oswald"/>
              </a:rPr>
              <a:t>USE LEGIBLE </a:t>
            </a:r>
          </a:p>
          <a:p>
            <a:pPr algn="ctr" marL="0" indent="0" lvl="0">
              <a:lnSpc>
                <a:spcPts val="2701"/>
              </a:lnSpc>
              <a:spcBef>
                <a:spcPct val="0"/>
              </a:spcBef>
            </a:pPr>
            <a:r>
              <a:rPr lang="en-US" sz="2455">
                <a:solidFill>
                  <a:srgbClr val="000000"/>
                </a:solidFill>
                <a:latin typeface="Oswald"/>
              </a:rPr>
              <a:t>FONTS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336747" y="4205100"/>
            <a:ext cx="2270263" cy="57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4"/>
              </a:lnSpc>
            </a:pPr>
            <a:r>
              <a:rPr lang="en-US" sz="2121">
                <a:solidFill>
                  <a:srgbClr val="000000"/>
                </a:solidFill>
                <a:latin typeface="Oswald"/>
              </a:rPr>
              <a:t>KEEP SLIDES </a:t>
            </a:r>
          </a:p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2121">
                <a:solidFill>
                  <a:srgbClr val="000000"/>
                </a:solidFill>
                <a:latin typeface="Oswald"/>
              </a:rPr>
              <a:t>SIMPLE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52752" y="4584709"/>
            <a:ext cx="8782495" cy="1203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48"/>
              </a:lnSpc>
              <a:spcBef>
                <a:spcPct val="0"/>
              </a:spcBef>
            </a:pPr>
            <a:r>
              <a:rPr lang="en-US" sz="8498">
                <a:solidFill>
                  <a:srgbClr val="000000"/>
                </a:solidFill>
                <a:latin typeface="Oswald Bold"/>
              </a:rPr>
              <a:t>CONCLUSION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598485" y="-603772"/>
            <a:ext cx="4967219" cy="11216898"/>
            <a:chOff x="0" y="0"/>
            <a:chExt cx="2117230" cy="47810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17230" cy="4781095"/>
            </a:xfrm>
            <a:custGeom>
              <a:avLst/>
              <a:gdLst/>
              <a:ahLst/>
              <a:cxnLst/>
              <a:rect r="r" b="b" t="t" l="l"/>
              <a:pathLst>
                <a:path h="4781095" w="2117230">
                  <a:moveTo>
                    <a:pt x="0" y="0"/>
                  </a:moveTo>
                  <a:lnTo>
                    <a:pt x="2117230" y="0"/>
                  </a:lnTo>
                  <a:lnTo>
                    <a:pt x="2117230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2117230" cy="48763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835526" y="-464949"/>
            <a:ext cx="4967219" cy="11216898"/>
            <a:chOff x="0" y="0"/>
            <a:chExt cx="2117230" cy="478109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17230" cy="4781095"/>
            </a:xfrm>
            <a:custGeom>
              <a:avLst/>
              <a:gdLst/>
              <a:ahLst/>
              <a:cxnLst/>
              <a:rect r="r" b="b" t="t" l="l"/>
              <a:pathLst>
                <a:path h="4781095" w="2117230">
                  <a:moveTo>
                    <a:pt x="0" y="0"/>
                  </a:moveTo>
                  <a:lnTo>
                    <a:pt x="2117230" y="0"/>
                  </a:lnTo>
                  <a:lnTo>
                    <a:pt x="2117230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2117230" cy="48763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00615" y="298796"/>
            <a:ext cx="2174770" cy="696247"/>
            <a:chOff x="0" y="0"/>
            <a:chExt cx="568013" cy="1818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68013" cy="181848"/>
            </a:xfrm>
            <a:custGeom>
              <a:avLst/>
              <a:gdLst/>
              <a:ahLst/>
              <a:cxnLst/>
              <a:rect r="r" b="b" t="t" l="l"/>
              <a:pathLst>
                <a:path h="181848" w="568013">
                  <a:moveTo>
                    <a:pt x="0" y="0"/>
                  </a:moveTo>
                  <a:lnTo>
                    <a:pt x="568013" y="0"/>
                  </a:lnTo>
                  <a:lnTo>
                    <a:pt x="568013" y="181848"/>
                  </a:lnTo>
                  <a:lnTo>
                    <a:pt x="0" y="181848"/>
                  </a:lnTo>
                  <a:close/>
                </a:path>
              </a:pathLst>
            </a:custGeom>
            <a:solidFill>
              <a:srgbClr val="FEBA3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568013" cy="277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3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78280" y="4279763"/>
            <a:ext cx="14531439" cy="1851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23"/>
              </a:lnSpc>
            </a:pPr>
            <a:r>
              <a:rPr lang="en-US" sz="13021">
                <a:solidFill>
                  <a:srgbClr val="FEBA32"/>
                </a:solidFill>
                <a:latin typeface="Oswald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DAF8vVbFjyY</dc:identifier>
  <dcterms:modified xsi:type="dcterms:W3CDTF">2011-08-01T06:04:30Z</dcterms:modified>
  <cp:revision>1</cp:revision>
  <dc:title>Black and Yellow Modern Business Presentation</dc:title>
</cp:coreProperties>
</file>

<file path=docProps/thumbnail.jpeg>
</file>